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57" r:id="rId4"/>
    <p:sldId id="260" r:id="rId5"/>
    <p:sldId id="25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lal Almhana" initials="JA" lastIdx="1" clrIdx="0">
    <p:extLst>
      <p:ext uri="{19B8F6BF-5375-455C-9EA6-DF929625EA0E}">
        <p15:presenceInfo xmlns:p15="http://schemas.microsoft.com/office/powerpoint/2012/main" userId="S::almhanaj@umoncton.ca::909b162c-aa73-4200-9f4c-7ff8cf4c30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FFFFF"/>
    <a:srgbClr val="388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7" autoAdjust="0"/>
    <p:restoredTop sz="94660"/>
  </p:normalViewPr>
  <p:slideViewPr>
    <p:cSldViewPr snapToGrid="0">
      <p:cViewPr varScale="1">
        <p:scale>
          <a:sx n="91" d="100"/>
          <a:sy n="91" d="100"/>
        </p:scale>
        <p:origin x="63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10T17:03:32.0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60 0 919 0 0,'-20'4'80'0'0,"1"1"-80"0"0,5-1 0 0 0,14-4 0 0 0,0 0 1280 0 0,-6 14 248 0 0,6-14 40 0 0,4 17-3560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10T17:03:33.41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10 41 3823 0 0,'0'0'80'0'0,"0"0"16"0"0,-8-12 8 0 0,8 12 16 0 0,-2-14-120 0 0,2 14 0 0 0,2-15 0 0 0,-2 15-1680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D2D48F-5113-4C22-81AE-7DC85D1B18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4E921BC-5DF2-41C9-8F74-86E2230224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75FBFA-0634-40C0-8925-81DE80E6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68EE6E-97AD-4487-B171-E56BBBCE3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96236D4-14C5-4C98-A39C-2341AA7F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0459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A45574-643A-4C32-AB9B-B154A54E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6D03BFF-B835-47C7-92BA-6FBFC30093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577995-DDE6-4B0E-A690-052DAD60C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14166CD-0D23-4797-84BE-16B2A75A0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B09063-FA42-4099-A1F0-9985ABE83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45742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4B9827F-4C1F-4414-857A-6346A822C6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3E2BF41-98AC-4CBC-9DF0-FA910B9671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A0993E0-53CE-4833-9B6A-6D0B9CD0B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A01B69-4E1C-4A89-B8A5-8E274680F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872864-A72A-49F8-AE8D-259317D7C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43708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8C98E2-7C9E-4A96-866D-58C4DF260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CBED88-8060-443E-8222-BE470FB86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F02D99-2BB2-4746-99A0-D9881773F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C6D400-4E29-4602-B6BE-2165AED51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19F36E-0C13-4BC0-9077-A8A074C53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58943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B20064-9302-4D62-87A1-11A3C0642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D2EBF0-47EE-4393-8AF7-D4323927C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C75485-B130-4ED3-92A5-C40C9A75C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EAAF08-9287-45AA-A19B-8FDAE7B0F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AD11DE-ECE9-42C9-B966-ADECDBE55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70788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EEA32-3424-43B9-A9EF-42F314D93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218773-9680-4FD3-85E2-15FCC29B9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69C040D-9985-41AA-BC82-E2B6C9170A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F61C7EE-F324-4D6A-9315-2992FB996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E5ED387-F772-4732-92A5-D2436E6B0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98FA2A-6A21-4196-8B8C-23C29BE7E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11642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7B8A86-B49C-4D1D-8F7F-6FBC16494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76775E9-2D34-4CD5-9EDB-495996902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09029E-BE91-4ACA-BBED-907F54053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C850EE0-65FF-4B36-B13E-EF72F1DBE4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9F90D6B-E156-4CB0-873B-908F3B66AD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5F66C11-9B90-45C1-90C7-3D11856FC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4F4E9BC-58E4-44A3-B03B-E1CF895F8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93D3032-B71F-4D25-A1D4-13231F74D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35296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D4CF0B-ECC7-4770-9E40-089E99543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A8283CF-D337-4427-A013-68084553B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FCD9B5-4F69-447F-AC6C-E9E7A54E1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A525DE6-84BD-45C5-A9C0-27F24D333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40238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3935CAC-B21A-43AE-BD0A-5E53E960D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BA8D154-C2BF-4063-BD16-DC4E26BA3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577C111-2D0D-4BF9-B490-CF345B055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59294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21D267-2852-4AA3-BA2E-90B665523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AE83B4-E111-4824-88B3-47428F463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FABC5E-854D-4B00-B5A7-E21E808CE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0B764C-2D92-401F-9F58-BF2A9F87D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0AB3A8-CDBB-49CF-8AFB-0DFE46633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6B1D93B-450F-45B0-8BE4-C891F6AAE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4096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0B3352-9095-4644-9EE7-E3797F218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FA879B5-FF95-4DC8-815B-8E7FBBBAC2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40F6F37-2CF5-4027-B0AC-E34B4C09A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3EC4C1A-324E-47CD-A9C6-D3B18B65A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701186B-E4FC-4298-B06A-81D029E81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6523DE-D381-4B8F-9FBC-CD4E5982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9158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D2CB8FA-70A5-440E-80D9-3A8E2494D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913DC4-E2F5-4410-8275-D2C30A97E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D73427-98E8-4CFE-96C3-EA56494A1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841E3-9B91-45E3-BDDD-712C35DF4439}" type="datetimeFigureOut">
              <a:rPr lang="fr-CA" smtClean="0"/>
              <a:t>2020-11-08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28CF6AC-DD76-4E16-9BEA-31B358B14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FBB525-7FBE-4480-BAFB-476EB7C1A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1804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2F9ED6-329D-4859-A8E6-AFCEFDB20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Karnaugh à trois variables</a:t>
            </a:r>
            <a:br>
              <a:rPr lang="fr-CA" dirty="0"/>
            </a:br>
            <a:r>
              <a:rPr lang="fr-CA" dirty="0"/>
              <a:t>f(</a:t>
            </a:r>
            <a:r>
              <a:rPr lang="fr-CA" dirty="0" err="1"/>
              <a:t>a,b,c</a:t>
            </a:r>
            <a:r>
              <a:rPr lang="fr-CA"/>
              <a:t>)=</a:t>
            </a:r>
            <a:endParaRPr lang="fr-CA" dirty="0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9A98D055-ED53-4AB9-ACFF-BADCF8153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/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48A23631-2EB8-4CE9-A363-DB93446FEA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3186688"/>
              </p:ext>
            </p:extLst>
          </p:nvPr>
        </p:nvGraphicFramePr>
        <p:xfrm>
          <a:off x="1232339" y="2201917"/>
          <a:ext cx="4742792" cy="2316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7777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947023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1010980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935541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871471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A" sz="20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2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954269">
                <a:tc>
                  <a:txBody>
                    <a:bodyPr/>
                    <a:lstStyle/>
                    <a:p>
                      <a:r>
                        <a:rPr lang="fr-CA" sz="2000" dirty="0">
                          <a:solidFill>
                            <a:srgbClr val="CC00FF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000" b="1" dirty="0"/>
                        <a:t>m0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2000" b="1"/>
                        <a:t>m1</a:t>
                      </a:r>
                    </a:p>
                    <a:p>
                      <a:endParaRPr lang="fr-C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000" b="1" dirty="0"/>
                        <a:t>m2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966076">
                <a:tc>
                  <a:txBody>
                    <a:bodyPr/>
                    <a:lstStyle/>
                    <a:p>
                      <a:r>
                        <a:rPr lang="fr-CA" sz="2000" dirty="0">
                          <a:solidFill>
                            <a:srgbClr val="CC00FF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5907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2F9ED6-329D-4859-A8E6-AFCEFDB20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Karnaugh à trois variables</a:t>
            </a: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9A98D055-ED53-4AB9-ACFF-BADCF8153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/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48A23631-2EB8-4CE9-A363-DB93446FEADA}"/>
              </a:ext>
            </a:extLst>
          </p:cNvPr>
          <p:cNvGraphicFramePr>
            <a:graphicFrameLocks/>
          </p:cNvGraphicFramePr>
          <p:nvPr/>
        </p:nvGraphicFramePr>
        <p:xfrm>
          <a:off x="1232339" y="2201917"/>
          <a:ext cx="4742792" cy="2316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7777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947023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1010980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935541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871471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A" sz="20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2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0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0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954269">
                <a:tc>
                  <a:txBody>
                    <a:bodyPr/>
                    <a:lstStyle/>
                    <a:p>
                      <a:r>
                        <a:rPr lang="fr-CA" sz="2000" dirty="0">
                          <a:solidFill>
                            <a:srgbClr val="CC00FF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000" b="1" dirty="0"/>
                        <a:t>m0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2000" b="1"/>
                        <a:t>m1</a:t>
                      </a:r>
                    </a:p>
                    <a:p>
                      <a:endParaRPr lang="fr-C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000" b="1" dirty="0"/>
                        <a:t>m2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966076">
                <a:tc>
                  <a:txBody>
                    <a:bodyPr/>
                    <a:lstStyle/>
                    <a:p>
                      <a:r>
                        <a:rPr lang="fr-CA" sz="2000" dirty="0">
                          <a:solidFill>
                            <a:srgbClr val="CC00FF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6579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46885F-0BF7-4102-B100-32323F63A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Karnaugh 4 variables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Encre 5">
                <a:extLst>
                  <a:ext uri="{FF2B5EF4-FFF2-40B4-BE49-F238E27FC236}">
                    <a16:creationId xmlns:a16="http://schemas.microsoft.com/office/drawing/2014/main" id="{95B28298-73FC-478F-88F4-D56C28657E6E}"/>
                  </a:ext>
                </a:extLst>
              </p14:cNvPr>
              <p14:cNvContentPartPr/>
              <p14:nvPr/>
            </p14:nvContentPartPr>
            <p14:xfrm>
              <a:off x="11520000" y="5850720"/>
              <a:ext cx="21960" cy="15840"/>
            </p14:xfrm>
          </p:contentPart>
        </mc:Choice>
        <mc:Fallback xmlns="">
          <p:pic>
            <p:nvPicPr>
              <p:cNvPr id="6" name="Encre 5">
                <a:extLst>
                  <a:ext uri="{FF2B5EF4-FFF2-40B4-BE49-F238E27FC236}">
                    <a16:creationId xmlns:a16="http://schemas.microsoft.com/office/drawing/2014/main" id="{95B28298-73FC-478F-88F4-D56C28657E6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11360" y="5841720"/>
                <a:ext cx="39600" cy="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6EA71FEB-01F2-479F-BA73-94174C68C4AA}"/>
                  </a:ext>
                </a:extLst>
              </p14:cNvPr>
              <p14:cNvContentPartPr/>
              <p14:nvPr/>
            </p14:nvContentPartPr>
            <p14:xfrm>
              <a:off x="11413800" y="5172480"/>
              <a:ext cx="3960" cy="1512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6EA71FEB-01F2-479F-BA73-94174C68C4A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395800" y="5154480"/>
                <a:ext cx="39600" cy="5076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0" name="Tableau 10">
            <a:extLst>
              <a:ext uri="{FF2B5EF4-FFF2-40B4-BE49-F238E27FC236}">
                <a16:creationId xmlns:a16="http://schemas.microsoft.com/office/drawing/2014/main" id="{94A11DAD-8209-404C-9CFB-1560000753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819545"/>
              </p:ext>
            </p:extLst>
          </p:nvPr>
        </p:nvGraphicFramePr>
        <p:xfrm>
          <a:off x="673818" y="2074829"/>
          <a:ext cx="9400764" cy="43570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7247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1869930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1809465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1855566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1798556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A" sz="36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3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D 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110642" marR="110642"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3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m0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3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m1 </a:t>
                      </a:r>
                    </a:p>
                    <a:p>
                      <a:pPr marL="0" algn="l" defTabSz="914400" rtl="0" eaLnBrk="1" latinLnBrk="0" hangingPunct="1"/>
                      <a:endParaRPr lang="fr-CA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r>
                        <a:rPr lang="fr-CA" sz="3200" b="1" dirty="0"/>
                        <a:t>m2</a:t>
                      </a:r>
                    </a:p>
                  </a:txBody>
                  <a:tcPr marL="110642" marR="110642"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882366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m6</a:t>
                      </a:r>
                    </a:p>
                  </a:txBody>
                  <a:tcPr marL="110642" marR="110642"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535567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m12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m13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m15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m14</a:t>
                      </a:r>
                    </a:p>
                  </a:txBody>
                  <a:tcPr marL="110642" marR="110642"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535567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m9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m11</a:t>
                      </a:r>
                    </a:p>
                  </a:txBody>
                  <a:tcPr marL="110642" marR="11064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m10 </a:t>
                      </a:r>
                    </a:p>
                  </a:txBody>
                  <a:tcPr marL="110642" marR="110642"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789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B80DA1-C560-4005-9BE4-C6536821A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4864F1-D5A0-42BE-907E-C141B783C2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6855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7661F-A14B-42E3-A7EC-B0FC914A7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8124EBF2-E711-439E-A200-4A5584F6DA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fr-CA" sz="3600" dirty="0">
              <a:solidFill>
                <a:srgbClr val="CC00FF"/>
              </a:solidFill>
            </a:endParaRP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69816BBA-7E5E-4E1C-8B4E-968C4A0149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0808844"/>
              </p:ext>
            </p:extLst>
          </p:nvPr>
        </p:nvGraphicFramePr>
        <p:xfrm>
          <a:off x="2443175" y="401294"/>
          <a:ext cx="7200000" cy="72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3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1" dirty="0"/>
                        <a:t>m0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3200" b="1" dirty="0"/>
                        <a:t>m1 </a:t>
                      </a:r>
                    </a:p>
                    <a:p>
                      <a:pPr algn="ctr"/>
                      <a:endParaRPr lang="fr-CA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1" dirty="0"/>
                        <a:t>m2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m10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06095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113</Words>
  <Application>Microsoft Office PowerPoint</Application>
  <PresentationFormat>Grand écran</PresentationFormat>
  <Paragraphs>86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Karnaugh à trois variables f(a,b,c)=</vt:lpstr>
      <vt:lpstr>Karnaugh à trois variables</vt:lpstr>
      <vt:lpstr>Karnaugh 4 variables 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Jalal Almhana</dc:creator>
  <cp:lastModifiedBy>Jalal Almhana</cp:lastModifiedBy>
  <cp:revision>29</cp:revision>
  <dcterms:created xsi:type="dcterms:W3CDTF">2020-08-20T14:38:38Z</dcterms:created>
  <dcterms:modified xsi:type="dcterms:W3CDTF">2020-11-08T19:14:07Z</dcterms:modified>
</cp:coreProperties>
</file>